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28" r:id="rId3"/>
    <p:sldId id="314" r:id="rId4"/>
    <p:sldId id="315" r:id="rId5"/>
    <p:sldId id="316" r:id="rId6"/>
    <p:sldId id="317" r:id="rId7"/>
    <p:sldId id="318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8"/>
    <p:restoredTop sz="86549"/>
  </p:normalViewPr>
  <p:slideViewPr>
    <p:cSldViewPr snapToGrid="0" snapToObjects="1">
      <p:cViewPr>
        <p:scale>
          <a:sx n="95" d="100"/>
          <a:sy n="95" d="100"/>
        </p:scale>
        <p:origin x="-52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2FAC-BB4C-534C-9E67-120F43CEA29D}" type="datetimeFigureOut">
              <a:rPr lang="en-US" smtClean="0"/>
              <a:t>4/29/17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9FD29-2822-484F-90A8-F7BE819BA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FD29-2822-484F-90A8-F7BE819BA1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3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KaiTi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Ka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16F7-1AD2-7440-8E97-2AF789820066}" type="datetimeFigureOut">
              <a:rPr lang="en-US" smtClean="0"/>
              <a:t>4/29/17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to Get There?</a:t>
            </a:r>
            <a:b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怎么去</a:t>
            </a:r>
            <a:r>
              <a:rPr lang="en-US" b="1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？</a:t>
            </a: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hape 216"/>
          <p:cNvSpPr txBox="1"/>
          <p:nvPr/>
        </p:nvSpPr>
        <p:spPr>
          <a:xfrm>
            <a:off x="444500" y="4876800"/>
            <a:ext cx="8229600" cy="107949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endParaRPr lang="en-US" sz="27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lang="en-US" sz="2400" b="1" i="0" u="none" dirty="0" smtClean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3: Experiment</a:t>
            </a:r>
            <a:endParaRPr lang="en-US" sz="2400" b="1" i="0" u="none" dirty="0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2915" y="4429919"/>
            <a:ext cx="364617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4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sz="4800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语言运用二</a:t>
            </a:r>
            <a:r>
              <a:rPr lang="zh-CN" altLang="en-US" sz="4800" b="1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：在中国怎么坐</a:t>
            </a:r>
            <a:r>
              <a:rPr lang="zh-CN" altLang="en-US" sz="4800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高铁</a:t>
            </a:r>
            <a:r>
              <a:rPr lang="en-US" altLang="zh-CN" sz="4800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?</a:t>
            </a:r>
            <a:endParaRPr lang="en-US" sz="4800" b="1" dirty="0">
              <a:solidFill>
                <a:srgbClr val="C0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Activity 3:</a:t>
            </a:r>
            <a:r>
              <a:rPr lang="zh-CN" altLang="en-US" dirty="0" smtClean="0"/>
              <a:t> </a:t>
            </a:r>
            <a:r>
              <a:rPr lang="en-US" altLang="zh-CN" dirty="0" smtClean="0"/>
              <a:t>Language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(Bullet train)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93376" y="452153"/>
            <a:ext cx="10690412" cy="104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zh-CN" altLang="zh-CN" sz="3444" b="1" smtClean="0">
                <a:latin typeface="华文楷体"/>
                <a:ea typeface="华文楷体"/>
                <a:cs typeface="华文楷体"/>
              </a:rPr>
              <a:t>（</a:t>
            </a:r>
            <a:r>
              <a:rPr lang="zh-CN" altLang="en-US" sz="3444" b="1" dirty="0">
                <a:latin typeface="华文楷体"/>
                <a:ea typeface="华文楷体"/>
                <a:cs typeface="华文楷体"/>
              </a:rPr>
              <a:t>介绍中国高铁的情况，跟火车简单比较一下，同时利用真实语料介绍怎么在网上买票、城市地理等基本文化信息）</a:t>
            </a:r>
            <a:endParaRPr lang="en-US" sz="3444" b="1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8" name="Picture 7" descr="0G104562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966" y="2346976"/>
            <a:ext cx="2390866" cy="1793149"/>
          </a:xfrm>
          <a:prstGeom prst="rect">
            <a:avLst/>
          </a:prstGeom>
        </p:spPr>
      </p:pic>
      <p:pic>
        <p:nvPicPr>
          <p:cNvPr id="9" name="Picture 8" descr="1435984807_635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66" y="4288077"/>
            <a:ext cx="2390866" cy="1793149"/>
          </a:xfrm>
          <a:prstGeom prst="rect">
            <a:avLst/>
          </a:prstGeom>
        </p:spPr>
      </p:pic>
      <p:pic>
        <p:nvPicPr>
          <p:cNvPr id="6" name="Picture 5" descr="小红色火车-471903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174" y="2780059"/>
            <a:ext cx="4970313" cy="2720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8200" y="5500189"/>
            <a:ext cx="311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/>
                <a:cs typeface="Arial"/>
              </a:rPr>
              <a:t>(1876-    )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8442" y="5992946"/>
            <a:ext cx="357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/>
                <a:cs typeface="Arial"/>
              </a:rPr>
              <a:t>(2008-     )</a:t>
            </a:r>
            <a:endParaRPr lang="en-US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8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c5577d417e8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486" y="1"/>
            <a:ext cx="7991312" cy="6858000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2921001" y="136695"/>
            <a:ext cx="1919111" cy="1344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19977" y="26247"/>
            <a:ext cx="1582425" cy="745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97488" y="1891386"/>
            <a:ext cx="1582425" cy="745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9977" y="5190960"/>
            <a:ext cx="1582425" cy="745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5"/>
                </a:solidFill>
              </a:rPr>
              <a:t>Lán</a:t>
            </a:r>
            <a:r>
              <a:rPr lang="zh-CN" altLang="en-US" sz="4000" b="1" dirty="0">
                <a:solidFill>
                  <a:schemeClr val="accent5"/>
                </a:solidFill>
              </a:rPr>
              <a:t>州</a:t>
            </a:r>
            <a:r>
              <a:rPr lang="en-US" sz="4000" b="1" dirty="0">
                <a:solidFill>
                  <a:schemeClr val="accent5"/>
                </a:solidFill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sym typeface="Wingdings"/>
              </a:rPr>
              <a:t></a:t>
            </a:r>
            <a:r>
              <a:rPr lang="en-US" sz="4000" b="1" dirty="0">
                <a:solidFill>
                  <a:schemeClr val="accent5"/>
                </a:solidFill>
                <a:sym typeface="Wingdings"/>
              </a:rPr>
              <a:t> </a:t>
            </a:r>
            <a:r>
              <a:rPr lang="zh-CN" altLang="en-US" sz="40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Wingdings"/>
              </a:rPr>
              <a:t>北京</a:t>
            </a:r>
            <a:endParaRPr lang="en-US" sz="4000" b="1" dirty="0">
              <a:solidFill>
                <a:schemeClr val="accent5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5592"/>
            <a:ext cx="9023486" cy="518240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15541" y="3865607"/>
            <a:ext cx="1582425" cy="745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63460" y="1832742"/>
            <a:ext cx="2847340" cy="63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火车</a:t>
            </a:r>
            <a:endParaRPr lang="en-US" sz="34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9519" y="1846548"/>
            <a:ext cx="2847340" cy="63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高铁</a:t>
            </a:r>
            <a:endParaRPr lang="en-US" sz="34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04461" y="1846548"/>
            <a:ext cx="1582425" cy="745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45580" y="1846548"/>
            <a:ext cx="1582425" cy="745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5592"/>
            <a:ext cx="9023486" cy="518240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15541" y="5329015"/>
            <a:ext cx="1582425" cy="745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63460" y="1832742"/>
            <a:ext cx="2847340" cy="63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火车</a:t>
            </a:r>
            <a:endParaRPr lang="en-US" sz="34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9519" y="1846548"/>
            <a:ext cx="2847340" cy="63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高铁</a:t>
            </a:r>
            <a:endParaRPr lang="en-US" sz="34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04461" y="1846548"/>
            <a:ext cx="1582425" cy="745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45580" y="1846548"/>
            <a:ext cx="1582425" cy="745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5"/>
                </a:solidFill>
              </a:rPr>
              <a:t>Lán</a:t>
            </a:r>
            <a:r>
              <a:rPr lang="zh-CN" altLang="en-US" b="1" dirty="0">
                <a:solidFill>
                  <a:schemeClr val="accent5"/>
                </a:solidFill>
              </a:rPr>
              <a:t>州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  <a:sym typeface="Wingdings"/>
              </a:rPr>
              <a:t></a:t>
            </a:r>
            <a:r>
              <a:rPr lang="en-US" b="1" dirty="0">
                <a:solidFill>
                  <a:schemeClr val="accent5"/>
                </a:solidFill>
                <a:sym typeface="Wingdings"/>
              </a:rPr>
              <a:t> </a:t>
            </a:r>
            <a:r>
              <a:rPr lang="zh-CN" altLang="en-US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</a:rPr>
              <a:t>广州</a:t>
            </a:r>
            <a:endParaRPr lang="en-US" b="1" dirty="0">
              <a:solidFill>
                <a:schemeClr val="accent5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1670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高铁网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443753"/>
            <a:ext cx="9144001" cy="1971676"/>
          </a:xfrm>
          <a:prstGeom prst="rect">
            <a:avLst/>
          </a:prstGeom>
        </p:spPr>
      </p:pic>
      <p:pic>
        <p:nvPicPr>
          <p:cNvPr id="5" name="Picture 4" descr="高铁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198387"/>
            <a:ext cx="9144001" cy="56737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6083" y="713170"/>
            <a:ext cx="1225925" cy="526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77081" y="5315210"/>
            <a:ext cx="952303" cy="662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92387" y="5315209"/>
            <a:ext cx="1160156" cy="740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52543" y="5315209"/>
            <a:ext cx="1656038" cy="1542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73458" y="5365433"/>
            <a:ext cx="952303" cy="584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77081" y="2848981"/>
            <a:ext cx="2483931" cy="593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15923" y="2108471"/>
            <a:ext cx="1160156" cy="740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87070" y="993663"/>
            <a:ext cx="9798423" cy="178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CN" altLang="en-US" b="1" dirty="0" smtClean="0">
                <a:latin typeface="华文楷体"/>
                <a:ea typeface="华文楷体"/>
                <a:cs typeface="华文楷体"/>
              </a:rPr>
              <a:t>讨论</a:t>
            </a:r>
            <a:r>
              <a:rPr lang="en-US" altLang="zh-CN" sz="3200" b="1" dirty="0">
                <a:latin typeface="华文楷体"/>
                <a:ea typeface="华文楷体"/>
                <a:cs typeface="华文楷体"/>
              </a:rPr>
              <a:t/>
            </a:r>
            <a:br>
              <a:rPr lang="en-US" altLang="zh-CN" sz="3200" b="1" dirty="0">
                <a:latin typeface="华文楷体"/>
                <a:ea typeface="华文楷体"/>
                <a:cs typeface="华文楷体"/>
              </a:rPr>
            </a:br>
            <a:r>
              <a:rPr lang="zh-CN" altLang="en-US" sz="3200" b="1" noProof="0" dirty="0" smtClean="0">
                <a:latin typeface="华文楷体"/>
                <a:ea typeface="华文楷体"/>
                <a:cs typeface="华文楷体"/>
              </a:rPr>
              <a:t>在中国</a:t>
            </a:r>
            <a:r>
              <a:rPr lang="en-US" altLang="zh-CN" sz="3200" b="1" dirty="0" err="1" smtClean="0">
                <a:latin typeface="华文楷体"/>
                <a:ea typeface="华文楷体"/>
                <a:cs typeface="华文楷体"/>
              </a:rPr>
              <a:t>lǚyóu</a:t>
            </a:r>
            <a:r>
              <a:rPr lang="zh-CN" altLang="en-US" sz="3200" b="1" dirty="0" smtClean="0">
                <a:latin typeface="华文楷体"/>
                <a:ea typeface="华文楷体"/>
                <a:cs typeface="华文楷体"/>
              </a:rPr>
              <a:t>，你觉得</a:t>
            </a:r>
            <a:r>
              <a:rPr lang="zh-CN" altLang="en-US" sz="3200" b="1" dirty="0">
                <a:latin typeface="华文楷体"/>
                <a:ea typeface="华文楷体"/>
                <a:cs typeface="华文楷体"/>
              </a:rPr>
              <a:t>坐火车好，还是坐</a:t>
            </a:r>
            <a:r>
              <a:rPr lang="en-US" altLang="zh-CN" sz="32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5400" b="1" dirty="0">
                <a:latin typeface="华文楷体"/>
                <a:ea typeface="华文楷体"/>
                <a:cs typeface="华文楷体"/>
              </a:rPr>
              <a:t>高铁</a:t>
            </a:r>
            <a:r>
              <a:rPr lang="en-US" altLang="zh-CN" sz="32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3200" b="1" dirty="0">
                <a:latin typeface="华文楷体"/>
                <a:ea typeface="华文楷体"/>
                <a:cs typeface="华文楷体"/>
              </a:rPr>
              <a:t>好？为什么</a:t>
            </a:r>
            <a:r>
              <a:rPr lang="zh-CN" altLang="en-US" sz="3200" b="1" dirty="0" smtClean="0">
                <a:latin typeface="华文楷体"/>
                <a:ea typeface="华文楷体"/>
                <a:cs typeface="华文楷体"/>
              </a:rPr>
              <a:t>？</a:t>
            </a:r>
            <a:r>
              <a:rPr lang="zh-CN" altLang="zh-CN" sz="2400" b="1" dirty="0" smtClean="0">
                <a:latin typeface="华文楷体"/>
                <a:ea typeface="华文楷体"/>
                <a:cs typeface="华文楷体"/>
              </a:rPr>
              <a:t>（</a:t>
            </a:r>
            <a:r>
              <a:rPr lang="zh-CN" altLang="en-US" sz="2400" b="1" dirty="0">
                <a:latin typeface="华文楷体"/>
                <a:ea typeface="华文楷体"/>
                <a:cs typeface="华文楷体"/>
              </a:rPr>
              <a:t>将学生分成</a:t>
            </a:r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两组）</a:t>
            </a:r>
            <a:endParaRPr lang="en-US" sz="2400" b="1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6" name="Picture 5" descr="47055f74cfaa4cabb52c7e76f32854c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17" y="3247199"/>
            <a:ext cx="3428784" cy="3428784"/>
          </a:xfrm>
          <a:prstGeom prst="rect">
            <a:avLst/>
          </a:prstGeom>
        </p:spPr>
      </p:pic>
      <p:pic>
        <p:nvPicPr>
          <p:cNvPr id="7" name="Picture 6" descr="tr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85" y="3367673"/>
            <a:ext cx="3213244" cy="33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Words>79</Words>
  <Application>Microsoft Macintosh PowerPoint</Application>
  <PresentationFormat>Widescreen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DengXian</vt:lpstr>
      <vt:lpstr>DengXian Light</vt:lpstr>
      <vt:lpstr>KaiTi</vt:lpstr>
      <vt:lpstr>Kaiti SC</vt:lpstr>
      <vt:lpstr>Wingdings</vt:lpstr>
      <vt:lpstr>华文楷体</vt:lpstr>
      <vt:lpstr>Office Theme</vt:lpstr>
      <vt:lpstr>How to Get There?  怎么去？</vt:lpstr>
      <vt:lpstr>语言运用二：在中国怎么坐高铁?</vt:lpstr>
      <vt:lpstr>（介绍中国高铁的情况，跟火车简单比较一下，同时利用真实语料介绍怎么在网上买票、城市地理等基本文化信息）</vt:lpstr>
      <vt:lpstr>PowerPoint Presentation</vt:lpstr>
      <vt:lpstr>Lán州  北京</vt:lpstr>
      <vt:lpstr>Lán州  广州</vt:lpstr>
      <vt:lpstr>PowerPoint Presentation</vt:lpstr>
      <vt:lpstr>讨论 在中国lǚyóu，你觉得坐火车好，还是坐 高铁 好？为什么？（将学生分成两组）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There?  怎么去？</dc:title>
  <dc:creator>Microsoft Office User</dc:creator>
  <cp:lastModifiedBy>Meng Yeh</cp:lastModifiedBy>
  <cp:revision>151</cp:revision>
  <dcterms:created xsi:type="dcterms:W3CDTF">2016-11-20T23:48:06Z</dcterms:created>
  <dcterms:modified xsi:type="dcterms:W3CDTF">2017-04-29T21:24:40Z</dcterms:modified>
</cp:coreProperties>
</file>